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8486775" cy="12001500"/>
  <p:notesSz cx="12001500" cy="84867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65" d="100"/>
          <a:sy n="65" d="100"/>
        </p:scale>
        <p:origin x="7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9524" y="-9524"/>
            <a:ext cx="8504762" cy="12019048"/>
            <a:chOff x="-9524" y="-9524"/>
            <a:chExt cx="8504762" cy="1201904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524" y="-9524"/>
              <a:ext cx="8504762" cy="1201904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404387" y="3935410"/>
            <a:ext cx="3792664" cy="3715388"/>
            <a:chOff x="4404387" y="3935410"/>
            <a:chExt cx="3792664" cy="3715388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4387" y="3935410"/>
              <a:ext cx="3792664" cy="3715388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88663" y="3935410"/>
            <a:ext cx="3792664" cy="3715388"/>
            <a:chOff x="288663" y="3935410"/>
            <a:chExt cx="3792664" cy="3715388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1611337" y="2073505"/>
              <a:ext cx="7585328" cy="7430776"/>
            </a:xfrm>
            <a:prstGeom prst="rect">
              <a:avLst/>
            </a:prstGeom>
          </p:spPr>
        </p:pic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663" y="3935410"/>
              <a:ext cx="3792664" cy="371538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4404387" y="7894377"/>
            <a:ext cx="3792664" cy="3715388"/>
            <a:chOff x="4404387" y="7894377"/>
            <a:chExt cx="3792664" cy="3715388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4387" y="7894377"/>
              <a:ext cx="3792664" cy="371538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854665" y="4225429"/>
            <a:ext cx="3554589" cy="1022451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&lt;수학&gt;</a:t>
            </a:r>
          </a:p>
          <a:p>
            <a:pPr algn="ctr"/>
            <a:r>
              <a:rPr lang="en-US" sz="2900" kern="0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내  양말  짝꿍을  찾아줘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08685" y="5125756"/>
            <a:ext cx="4584068" cy="2666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900" kern="0" spc="100" dirty="0" smtClean="0">
                <a:solidFill>
                  <a:srgbClr val="000000"/>
                </a:solidFill>
                <a:latin typeface="여기어때 잘난체 OTF" pitchFamily="34" charset="0"/>
                <a:cs typeface="여기어때 잘난체 OTF" pitchFamily="34" charset="0"/>
              </a:rPr>
              <a:t>https://url.kr/Jeha2I</a:t>
            </a:r>
            <a:endParaRPr lang="en-US" dirty="0"/>
          </a:p>
        </p:txBody>
      </p:sp>
      <p:grpSp>
        <p:nvGrpSpPr>
          <p:cNvPr id="1005" name="그룹 1005"/>
          <p:cNvGrpSpPr/>
          <p:nvPr/>
        </p:nvGrpSpPr>
        <p:grpSpPr>
          <a:xfrm>
            <a:off x="4818506" y="5560224"/>
            <a:ext cx="2939031" cy="1763418"/>
            <a:chOff x="4818506" y="5560224"/>
            <a:chExt cx="2939031" cy="1763418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8506" y="5560224"/>
              <a:ext cx="2939031" cy="176341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4757151" y="4344063"/>
            <a:ext cx="871950" cy="875345"/>
            <a:chOff x="4788617" y="4378925"/>
            <a:chExt cx="840483" cy="840483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88617" y="4378925"/>
              <a:ext cx="840483" cy="84048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629100" y="8162002"/>
            <a:ext cx="2244204" cy="1022451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&lt;동요&gt;</a:t>
            </a:r>
          </a:p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양말을 벗어요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80640" y="9095861"/>
            <a:ext cx="4476613" cy="2666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900" kern="0" spc="100" dirty="0" smtClean="0">
                <a:solidFill>
                  <a:srgbClr val="000000"/>
                </a:solidFill>
                <a:latin typeface="여기어때 잘난체 OTF" pitchFamily="34" charset="0"/>
                <a:cs typeface="여기어때 잘난체 OTF" pitchFamily="34" charset="0"/>
              </a:rPr>
              <a:t>https://url.kr/sTEtgf</a:t>
            </a:r>
            <a:endParaRPr lang="en-US" dirty="0"/>
          </a:p>
        </p:txBody>
      </p:sp>
      <p:grpSp>
        <p:nvGrpSpPr>
          <p:cNvPr id="1007" name="그룹 1007"/>
          <p:cNvGrpSpPr/>
          <p:nvPr/>
        </p:nvGrpSpPr>
        <p:grpSpPr>
          <a:xfrm>
            <a:off x="4813480" y="9651092"/>
            <a:ext cx="2914300" cy="1748580"/>
            <a:chOff x="4813480" y="9651092"/>
            <a:chExt cx="2914300" cy="1748580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13480" y="9651092"/>
              <a:ext cx="2914300" cy="1748580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4854666" y="8287687"/>
            <a:ext cx="850970" cy="878148"/>
            <a:chOff x="4863818" y="8324017"/>
            <a:chExt cx="841817" cy="841817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3818" y="8324017"/>
              <a:ext cx="841817" cy="841817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1487438" y="4225429"/>
            <a:ext cx="2309045" cy="951355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&lt;신체&gt;</a:t>
            </a:r>
          </a:p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양말 과녁 놀이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1009" name="그룹 1009"/>
          <p:cNvGrpSpPr/>
          <p:nvPr/>
        </p:nvGrpSpPr>
        <p:grpSpPr>
          <a:xfrm>
            <a:off x="763539" y="5545777"/>
            <a:ext cx="2835575" cy="1702242"/>
            <a:chOff x="752479" y="5560224"/>
            <a:chExt cx="2983601" cy="1790161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2479" y="5560224"/>
              <a:ext cx="2983601" cy="1790161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-6178" y="5126269"/>
            <a:ext cx="4476613" cy="2666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900" kern="0" spc="100" dirty="0" smtClean="0">
                <a:solidFill>
                  <a:srgbClr val="000000"/>
                </a:solidFill>
                <a:latin typeface="여기어때 잘난체 OTF" pitchFamily="34" charset="0"/>
                <a:cs typeface="여기어때 잘난체 OTF" pitchFamily="34" charset="0"/>
              </a:rPr>
              <a:t>https://url.kr/q8b1sN</a:t>
            </a:r>
            <a:endParaRPr lang="en-US" dirty="0"/>
          </a:p>
        </p:txBody>
      </p:sp>
      <p:grpSp>
        <p:nvGrpSpPr>
          <p:cNvPr id="1010" name="그룹 1010"/>
          <p:cNvGrpSpPr/>
          <p:nvPr/>
        </p:nvGrpSpPr>
        <p:grpSpPr>
          <a:xfrm>
            <a:off x="693194" y="4344063"/>
            <a:ext cx="835374" cy="835374"/>
            <a:chOff x="693194" y="4344063"/>
            <a:chExt cx="835374" cy="835374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3194" y="4344063"/>
              <a:ext cx="835374" cy="835374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4795892" y="9547598"/>
            <a:ext cx="2974638" cy="1784783"/>
            <a:chOff x="4795892" y="9547598"/>
            <a:chExt cx="2974638" cy="1784783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95892" y="9547598"/>
              <a:ext cx="2974638" cy="1784783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-37358" y="7212683"/>
            <a:ext cx="4476613" cy="225046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200" b="1" kern="0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Light" panose="02020403020101020101" pitchFamily="18" charset="-127"/>
                <a:ea typeface="경기천년제목 Light" panose="02020403020101020101" pitchFamily="18" charset="-127"/>
                <a:cs typeface="여기어때 잘난체 OTF" pitchFamily="34" charset="0"/>
              </a:rPr>
              <a:t>*인천유아교육진흥원 </a:t>
            </a:r>
            <a:r>
              <a:rPr lang="en-US" sz="1200" b="1" kern="0" spc="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Light" panose="02020403020101020101" pitchFamily="18" charset="-127"/>
                <a:ea typeface="경기천년제목 Light" panose="02020403020101020101" pitchFamily="18" charset="-127"/>
                <a:cs typeface="여기어때 잘난체 OTF" pitchFamily="34" charset="0"/>
              </a:rPr>
              <a:t>자체</a:t>
            </a:r>
            <a:r>
              <a:rPr lang="en-US" sz="1200" b="1" kern="0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Light" panose="02020403020101020101" pitchFamily="18" charset="-127"/>
                <a:ea typeface="경기천년제목 Light" panose="02020403020101020101" pitchFamily="18" charset="-127"/>
                <a:cs typeface="여기어때 잘난체 OTF" pitchFamily="34" charset="0"/>
              </a:rPr>
              <a:t> 제</a:t>
            </a:r>
            <a:r>
              <a:rPr lang="ko-KR" altLang="en-US" sz="1200" b="1" kern="0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Light" panose="02020403020101020101" pitchFamily="18" charset="-127"/>
                <a:ea typeface="경기천년제목 Light" panose="02020403020101020101" pitchFamily="18" charset="-127"/>
                <a:cs typeface="여기어때 잘난체 OTF" pitchFamily="34" charset="0"/>
              </a:rPr>
              <a:t>작</a:t>
            </a:r>
            <a:r>
              <a:rPr lang="en-US" sz="1200" b="1" kern="0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Light" panose="02020403020101020101" pitchFamily="18" charset="-127"/>
                <a:ea typeface="경기천년제목 Light" panose="02020403020101020101" pitchFamily="18" charset="-127"/>
                <a:cs typeface="여기어때 잘난체 OTF" pitchFamily="34" charset="0"/>
              </a:rPr>
              <a:t> </a:t>
            </a:r>
            <a:r>
              <a:rPr lang="en-US" sz="1200" b="1" kern="0" spc="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Light" panose="02020403020101020101" pitchFamily="18" charset="-127"/>
                <a:ea typeface="경기천년제목 Light" panose="02020403020101020101" pitchFamily="18" charset="-127"/>
                <a:cs typeface="여기어때 잘난체 OTF" pitchFamily="34" charset="0"/>
              </a:rPr>
              <a:t>영상</a:t>
            </a:r>
            <a:r>
              <a:rPr lang="en-US" sz="1200" b="1" kern="0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Light" panose="02020403020101020101" pitchFamily="18" charset="-127"/>
                <a:ea typeface="경기천년제목 Light" panose="02020403020101020101" pitchFamily="18" charset="-127"/>
                <a:cs typeface="여기어때 잘난체 OTF" pitchFamily="34" charset="0"/>
              </a:rPr>
              <a:t>*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Light" panose="02020403020101020101" pitchFamily="18" charset="-127"/>
              <a:ea typeface="경기천년제목 Light" panose="02020403020101020101" pitchFamily="18" charset="-127"/>
            </a:endParaRPr>
          </a:p>
        </p:txBody>
      </p:sp>
      <p:grpSp>
        <p:nvGrpSpPr>
          <p:cNvPr id="1012" name="그룹 1012"/>
          <p:cNvGrpSpPr/>
          <p:nvPr/>
        </p:nvGrpSpPr>
        <p:grpSpPr>
          <a:xfrm>
            <a:off x="288663" y="7875389"/>
            <a:ext cx="3792664" cy="3715388"/>
            <a:chOff x="288663" y="7875389"/>
            <a:chExt cx="3792664" cy="371538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663" y="7875389"/>
              <a:ext cx="3792664" cy="3715388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-37358" y="9114262"/>
            <a:ext cx="4476613" cy="2666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900" kern="0" spc="100" dirty="0" smtClean="0">
                <a:solidFill>
                  <a:srgbClr val="000000"/>
                </a:solidFill>
                <a:latin typeface="여기어때 잘난체 OTF" pitchFamily="34" charset="0"/>
                <a:cs typeface="여기어때 잘난체 OTF" pitchFamily="34" charset="0"/>
              </a:rPr>
              <a:t>https://url.kr/ZOMQvP</a:t>
            </a:r>
            <a:endParaRPr lang="en-US" dirty="0"/>
          </a:p>
        </p:txBody>
      </p:sp>
      <p:sp>
        <p:nvSpPr>
          <p:cNvPr id="47" name="Object 47"/>
          <p:cNvSpPr txBox="1"/>
          <p:nvPr/>
        </p:nvSpPr>
        <p:spPr>
          <a:xfrm>
            <a:off x="1517085" y="8168322"/>
            <a:ext cx="2207512" cy="972532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&lt;미술&gt;</a:t>
            </a:r>
          </a:p>
          <a:p>
            <a:pPr algn="ctr"/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넥슨 메이플스토리 Bold" pitchFamily="34" charset="0"/>
              </a:rPr>
              <a:t>양말 종이접기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1013" name="그룹 1013"/>
          <p:cNvGrpSpPr/>
          <p:nvPr/>
        </p:nvGrpSpPr>
        <p:grpSpPr>
          <a:xfrm>
            <a:off x="675137" y="9534879"/>
            <a:ext cx="3005477" cy="1803286"/>
            <a:chOff x="675137" y="9534879"/>
            <a:chExt cx="3005477" cy="1803286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5137" y="9534879"/>
              <a:ext cx="3005477" cy="1803286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675138" y="8232202"/>
            <a:ext cx="900342" cy="891636"/>
            <a:chOff x="739328" y="8287686"/>
            <a:chExt cx="836151" cy="836151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9328" y="8287686"/>
              <a:ext cx="836151" cy="836151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770323" y="9405908"/>
            <a:ext cx="2817731" cy="118315"/>
            <a:chOff x="770323" y="9405908"/>
            <a:chExt cx="2817731" cy="118315"/>
          </a:xfrm>
        </p:grpSpPr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0323" y="9405908"/>
              <a:ext cx="2817731" cy="118315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776129" y="5401375"/>
            <a:ext cx="2817731" cy="118315"/>
            <a:chOff x="776129" y="5401375"/>
            <a:chExt cx="2817731" cy="118315"/>
          </a:xfrm>
        </p:grpSpPr>
        <p:pic>
          <p:nvPicPr>
            <p:cNvPr id="58" name="Object 57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6129" y="5401375"/>
              <a:ext cx="2817731" cy="118315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4891854" y="9393305"/>
            <a:ext cx="2817731" cy="118315"/>
            <a:chOff x="4891854" y="9393305"/>
            <a:chExt cx="2817731" cy="118315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91854" y="9393305"/>
              <a:ext cx="2817731" cy="118315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4871913" y="5414074"/>
            <a:ext cx="2817731" cy="118315"/>
            <a:chOff x="4871913" y="5414074"/>
            <a:chExt cx="2817731" cy="118315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71913" y="5414074"/>
              <a:ext cx="2817731" cy="118315"/>
            </a:xfrm>
            <a:prstGeom prst="rect">
              <a:avLst/>
            </a:prstGeom>
          </p:spPr>
        </p:pic>
      </p:grpSp>
      <p:grpSp>
        <p:nvGrpSpPr>
          <p:cNvPr id="56" name="그룹 1019"/>
          <p:cNvGrpSpPr/>
          <p:nvPr/>
        </p:nvGrpSpPr>
        <p:grpSpPr>
          <a:xfrm>
            <a:off x="167197" y="370380"/>
            <a:ext cx="8104762" cy="3438095"/>
            <a:chOff x="167197" y="370380"/>
            <a:chExt cx="8104762" cy="3438095"/>
          </a:xfrm>
        </p:grpSpPr>
        <p:grpSp>
          <p:nvGrpSpPr>
            <p:cNvPr id="59" name="그룹 1020"/>
            <p:cNvGrpSpPr/>
            <p:nvPr/>
          </p:nvGrpSpPr>
          <p:grpSpPr>
            <a:xfrm>
              <a:off x="167197" y="370380"/>
              <a:ext cx="8104455" cy="3429620"/>
              <a:chOff x="167197" y="370380"/>
              <a:chExt cx="8104455" cy="3429620"/>
            </a:xfrm>
          </p:grpSpPr>
          <p:pic>
            <p:nvPicPr>
              <p:cNvPr id="63" name="Object 67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67197" y="370380"/>
                <a:ext cx="8104455" cy="3429620"/>
              </a:xfrm>
              <a:prstGeom prst="rect">
                <a:avLst/>
              </a:prstGeom>
            </p:spPr>
          </p:pic>
        </p:grpSp>
        <p:grpSp>
          <p:nvGrpSpPr>
            <p:cNvPr id="60" name="그룹 1021"/>
            <p:cNvGrpSpPr/>
            <p:nvPr/>
          </p:nvGrpSpPr>
          <p:grpSpPr>
            <a:xfrm>
              <a:off x="2970974" y="3098357"/>
              <a:ext cx="444500" cy="444500"/>
              <a:chOff x="2970974" y="3098357"/>
              <a:chExt cx="444500" cy="444500"/>
            </a:xfrm>
          </p:grpSpPr>
          <p:pic>
            <p:nvPicPr>
              <p:cNvPr id="62" name="Object 70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970974" y="3098357"/>
                <a:ext cx="444500" cy="44450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48</Words>
  <Application>Microsoft Office PowerPoint</Application>
  <PresentationFormat>사용자 지정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경기천년제목 Bold</vt:lpstr>
      <vt:lpstr>경기천년제목 Light</vt:lpstr>
      <vt:lpstr>넥슨 메이플스토리 Bold</vt:lpstr>
      <vt:lpstr>여기어때 잘난체 OTF</vt:lpstr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사용자</cp:lastModifiedBy>
  <cp:revision>7</cp:revision>
  <dcterms:created xsi:type="dcterms:W3CDTF">2020-09-17T09:00:17Z</dcterms:created>
  <dcterms:modified xsi:type="dcterms:W3CDTF">2020-09-18T01:29:01Z</dcterms:modified>
</cp:coreProperties>
</file>