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jpg" ContentType="image/jpg"/>
  <Default Extension="png" ContentType="image/png"/>
  <Default Extension="gif" ContentType="image/gif"/>
  <Override PartName="/docProps/app.xml" ContentType="application/vnd.openxmlformats-officedocument.extended-properties+xml"/>
  <Override PartName="/ppt/theme/theme1.xml" ContentType="application/vnd.openxmlformats-officedocument.theme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562850" cy="10696575" type="screen4x3"/>
  <p:notesSz cx="10696575" cy="75628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�#�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openxmlformats.org/officeDocument/2006/relationships/image" Target="../media/image18.png"/><Relationship Id="rId20" Type="http://schemas.openxmlformats.org/officeDocument/2006/relationships/image" Target="../media/image19.png"/><Relationship Id="rId21" Type="http://schemas.openxmlformats.org/officeDocument/2006/relationships/image" Target="../media/image20.png"/><Relationship Id="rId22" Type="http://schemas.openxmlformats.org/officeDocument/2006/relationships/image" Target="../media/image21.png"/><Relationship Id="rId23" Type="http://schemas.openxmlformats.org/officeDocument/2006/relationships/image" Target="../media/image22.png"/><Relationship Id="rId24" Type="http://schemas.openxmlformats.org/officeDocument/2006/relationships/image" Target="../media/image23.png"/><Relationship Id="rId25" Type="http://schemas.openxmlformats.org/officeDocument/2006/relationships/image" Target="../media/image24.png"/><Relationship Id="rId26" Type="http://schemas.openxmlformats.org/officeDocument/2006/relationships/image" Target="../media/image25.png"/><Relationship Id="rId27" Type="http://schemas.openxmlformats.org/officeDocument/2006/relationships/image" Target="../media/image26.png"/><Relationship Id="rId28" Type="http://schemas.openxmlformats.org/officeDocument/2006/relationships/image" Target="../media/image27.png"/><Relationship Id="rId29" Type="http://schemas.openxmlformats.org/officeDocument/2006/relationships/image" Target="../media/image28.png"/><Relationship Id="rId30" Type="http://schemas.openxmlformats.org/officeDocument/2006/relationships/image" Target="../media/image29.png"/><Relationship Id="rId31" Type="http://schemas.openxmlformats.org/officeDocument/2006/relationships/image" Target="../media/image30.png"/><Relationship Id="rId32" Type="http://schemas.openxmlformats.org/officeDocument/2006/relationships/image" Target="../media/image31.png"/><Relationship Id="rId33" Type="http://schemas.openxmlformats.org/officeDocument/2006/relationships/image" Target="../media/image32.png"/><Relationship Id="rId34" Type="http://schemas.openxmlformats.org/officeDocument/2006/relationships/image" Target="../media/image33.png"/><Relationship Id="rId35" Type="http://schemas.openxmlformats.org/officeDocument/2006/relationships/image" Target="../media/image34.png"/><Relationship Id="rId36" Type="http://schemas.openxmlformats.org/officeDocument/2006/relationships/image" Target="../media/image35.png"/><Relationship Id="rId37" Type="http://schemas.openxmlformats.org/officeDocument/2006/relationships/image" Target="../media/image36.png"/><Relationship Id="rId38" Type="http://schemas.openxmlformats.org/officeDocument/2006/relationships/image" Target="../media/image37.png"/><Relationship Id="rId39" Type="http://schemas.openxmlformats.org/officeDocument/2006/relationships/image" Target="../media/image38.png"/><Relationship Id="rId40" Type="http://schemas.openxmlformats.org/officeDocument/2006/relationships/image" Target="../media/image39.png"/><Relationship Id="rId41" Type="http://schemas.openxmlformats.org/officeDocument/2006/relationships/image" Target="../media/image40.png"/><Relationship Id="rId42" Type="http://schemas.openxmlformats.org/officeDocument/2006/relationships/image" Target="../media/image41.png"/><Relationship Id="rId43" Type="http://schemas.openxmlformats.org/officeDocument/2006/relationships/image" Target="../media/image42.png"/><Relationship Id="rId44" Type="http://schemas.openxmlformats.org/officeDocument/2006/relationships/image" Target="../media/image43.png"/><Relationship Id="rId45" Type="http://schemas.openxmlformats.org/officeDocument/2006/relationships/image" Target="../media/image44.png"/><Relationship Id="rId46" Type="http://schemas.openxmlformats.org/officeDocument/2006/relationships/image" Target="../media/image4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469537" y="3469944"/>
            <a:ext cx="3311415" cy="3356922"/>
            <a:chOff x="469537" y="3469944"/>
            <a:chExt cx="3311415" cy="3356922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187606" y="1835174"/>
              <a:ext cx="6628571" cy="6714286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9537" y="3469944"/>
              <a:ext cx="3311415" cy="3356922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783013" y="3469943"/>
            <a:ext cx="684465" cy="415182"/>
            <a:chOff x="1783013" y="3469943"/>
            <a:chExt cx="684465" cy="415182"/>
          </a:xfrm>
        </p:grpSpPr>
        <p:grpSp>
          <p:nvGrpSpPr>
            <p:cNvPr id="1003" name="그룹 1003"/>
            <p:cNvGrpSpPr/>
            <p:nvPr/>
          </p:nvGrpSpPr>
          <p:grpSpPr>
            <a:xfrm>
              <a:off x="1783013" y="3469944"/>
              <a:ext cx="684465" cy="415181"/>
              <a:chOff x="1783013" y="3469944"/>
              <a:chExt cx="684465" cy="415181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1783013" y="3469944"/>
                <a:ext cx="684465" cy="415181"/>
              </a:xfrm>
              <a:prstGeom prst="rect">
                <a:avLst/>
              </a:prstGeom>
            </p:spPr>
          </p:pic>
        </p:grpSp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47950" y="3371816"/>
              <a:ext cx="722760" cy="679525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447497" y="977875"/>
            <a:ext cx="6660911" cy="2275899"/>
            <a:chOff x="447497" y="977875"/>
            <a:chExt cx="6660911" cy="2275899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2885836" y="-129968"/>
              <a:ext cx="13323810" cy="4552381"/>
            </a:xfrm>
            <a:prstGeom prst="rect">
              <a:avLst/>
            </a:prstGeom>
          </p:spPr>
        </p:pic>
        <p:pic>
          <p:nvPicPr>
            <p:cNvPr id="14" name="Object 13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7497" y="977875"/>
              <a:ext cx="6660911" cy="2275899"/>
            </a:xfrm>
            <a:prstGeom prst="rect">
              <a:avLst/>
            </a:prstGeom>
          </p:spPr>
        </p:pic>
      </p:grpSp>
      <p:pic>
        <p:nvPicPr>
          <p:cNvPr id="16" name="Object 1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03220" y="713229"/>
            <a:ext cx="6350402" cy="1965890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2191792" y="1999606"/>
            <a:ext cx="3305868" cy="618078"/>
            <a:chOff x="2191792" y="1999606"/>
            <a:chExt cx="3305868" cy="618078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91792" y="1999606"/>
              <a:ext cx="3305868" cy="618078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4905366" y="2059922"/>
            <a:ext cx="497447" cy="497447"/>
            <a:chOff x="4905366" y="2059922"/>
            <a:chExt cx="497447" cy="497447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905366" y="2059922"/>
              <a:ext cx="497447" cy="497447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5036031" y="2195006"/>
            <a:ext cx="236116" cy="227279"/>
            <a:chOff x="5036031" y="2195006"/>
            <a:chExt cx="236116" cy="227279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 rot="-5400000">
              <a:off x="5036031" y="2195006"/>
              <a:ext cx="236116" cy="227279"/>
            </a:xfrm>
            <a:prstGeom prst="rect">
              <a:avLst/>
            </a:prstGeom>
          </p:spPr>
        </p:pic>
      </p:grpSp>
      <p:pic>
        <p:nvPicPr>
          <p:cNvPr id="26" name="Object 25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887252" y="2050039"/>
            <a:ext cx="1580603" cy="539414"/>
          </a:xfrm>
          <a:prstGeom prst="rect">
            <a:avLst/>
          </a:prstGeom>
        </p:spPr>
      </p:pic>
      <p:pic>
        <p:nvPicPr>
          <p:cNvPr id="27" name="Object 26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109149" y="2727343"/>
            <a:ext cx="3092408" cy="345173"/>
          </a:xfrm>
          <a:prstGeom prst="rect">
            <a:avLst/>
          </a:prstGeom>
        </p:spPr>
      </p:pic>
      <p:grpSp>
        <p:nvGrpSpPr>
          <p:cNvPr id="1008" name="그룹 1008"/>
          <p:cNvGrpSpPr/>
          <p:nvPr/>
        </p:nvGrpSpPr>
        <p:grpSpPr>
          <a:xfrm>
            <a:off x="2290408" y="2077026"/>
            <a:ext cx="610729" cy="458703"/>
            <a:chOff x="2290408" y="2077026"/>
            <a:chExt cx="610729" cy="458703"/>
          </a:xfrm>
        </p:grpSpPr>
        <p:grpSp>
          <p:nvGrpSpPr>
            <p:cNvPr id="1009" name="그룹 1009"/>
            <p:cNvGrpSpPr/>
            <p:nvPr/>
          </p:nvGrpSpPr>
          <p:grpSpPr>
            <a:xfrm>
              <a:off x="2290408" y="2077026"/>
              <a:ext cx="610729" cy="458703"/>
              <a:chOff x="2290408" y="2077026"/>
              <a:chExt cx="610729" cy="458703"/>
            </a:xfrm>
          </p:grpSpPr>
          <p:pic>
            <p:nvPicPr>
              <p:cNvPr id="30" name="Object 29"/>
              <p:cNvPicPr>
                <a:picLocks noChangeAspect="1"/>
              </p:cNvPicPr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290408" y="2077026"/>
                <a:ext cx="610729" cy="458703"/>
              </a:xfrm>
              <a:prstGeom prst="rect">
                <a:avLst/>
              </a:prstGeom>
            </p:spPr>
          </p:pic>
        </p:grpSp>
        <p:pic>
          <p:nvPicPr>
            <p:cNvPr id="32" name="Object 31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311109" y="2091187"/>
              <a:ext cx="547844" cy="467541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230116" y="415123"/>
            <a:ext cx="2696753" cy="484002"/>
            <a:chOff x="230116" y="415123"/>
            <a:chExt cx="2696753" cy="484002"/>
          </a:xfrm>
        </p:grpSpPr>
        <p:grpSp>
          <p:nvGrpSpPr>
            <p:cNvPr id="1011" name="그룹 1011"/>
            <p:cNvGrpSpPr/>
            <p:nvPr/>
          </p:nvGrpSpPr>
          <p:grpSpPr>
            <a:xfrm>
              <a:off x="508532" y="415123"/>
              <a:ext cx="2164242" cy="484002"/>
              <a:chOff x="508532" y="415123"/>
              <a:chExt cx="2164242" cy="484002"/>
            </a:xfrm>
          </p:grpSpPr>
          <p:pic>
            <p:nvPicPr>
              <p:cNvPr id="36" name="Object 35"/>
              <p:cNvPicPr>
                <a:picLocks noChangeAspect="1"/>
              </p:cNvPicPr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-577183" y="219627"/>
                <a:ext cx="4333333" cy="971429"/>
              </a:xfrm>
              <a:prstGeom prst="rect">
                <a:avLst/>
              </a:prstGeom>
            </p:spPr>
          </p:pic>
          <p:pic>
            <p:nvPicPr>
              <p:cNvPr id="37" name="Object 36"/>
              <p:cNvPicPr>
                <a:picLocks noChangeAspect="1"/>
              </p:cNvPicPr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508532" y="415123"/>
                <a:ext cx="2164242" cy="484002"/>
              </a:xfrm>
              <a:prstGeom prst="rect">
                <a:avLst/>
              </a:prstGeom>
            </p:spPr>
          </p:pic>
        </p:grpSp>
        <p:pic>
          <p:nvPicPr>
            <p:cNvPr id="39" name="Object 38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4894" y="233487"/>
              <a:ext cx="2979473" cy="967718"/>
            </a:xfrm>
            <a:prstGeom prst="rect">
              <a:avLst/>
            </a:prstGeom>
          </p:spPr>
        </p:pic>
        <p:pic>
          <p:nvPicPr>
            <p:cNvPr id="40" name="Object 39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14400" y="550137"/>
              <a:ext cx="2483206" cy="642157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3780952" y="3469944"/>
            <a:ext cx="3311415" cy="3356922"/>
            <a:chOff x="3780952" y="3469944"/>
            <a:chExt cx="3311415" cy="3356922"/>
          </a:xfrm>
        </p:grpSpPr>
        <p:pic>
          <p:nvPicPr>
            <p:cNvPr id="43" name="Object 42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123810" y="1835174"/>
              <a:ext cx="6628571" cy="6714286"/>
            </a:xfrm>
            <a:prstGeom prst="rect">
              <a:avLst/>
            </a:prstGeom>
          </p:spPr>
        </p:pic>
        <p:pic>
          <p:nvPicPr>
            <p:cNvPr id="44" name="Object 43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780952" y="3469944"/>
              <a:ext cx="3311415" cy="3356922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>
            <a:off x="469537" y="6826866"/>
            <a:ext cx="3311415" cy="3356922"/>
            <a:chOff x="469537" y="6826866"/>
            <a:chExt cx="3311415" cy="3356922"/>
          </a:xfrm>
        </p:grpSpPr>
        <p:pic>
          <p:nvPicPr>
            <p:cNvPr id="47" name="Object 46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-1187606" y="5192097"/>
              <a:ext cx="6628571" cy="6714286"/>
            </a:xfrm>
            <a:prstGeom prst="rect">
              <a:avLst/>
            </a:prstGeom>
          </p:spPr>
        </p:pic>
        <p:pic>
          <p:nvPicPr>
            <p:cNvPr id="48" name="Object 47"/>
            <p:cNvPicPr>
              <a:picLocks noChangeAspect="1"/>
            </p:cNvPicPr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69537" y="6826866"/>
              <a:ext cx="3311415" cy="3356922"/>
            </a:xfrm>
            <a:prstGeom prst="rect">
              <a:avLst/>
            </a:prstGeom>
          </p:spPr>
        </p:pic>
      </p:grpSp>
      <p:grpSp>
        <p:nvGrpSpPr>
          <p:cNvPr id="1014" name="그룹 1014"/>
          <p:cNvGrpSpPr/>
          <p:nvPr/>
        </p:nvGrpSpPr>
        <p:grpSpPr>
          <a:xfrm>
            <a:off x="3780952" y="6826866"/>
            <a:ext cx="3311415" cy="3356922"/>
            <a:chOff x="3780952" y="6826866"/>
            <a:chExt cx="3311415" cy="3356922"/>
          </a:xfrm>
        </p:grpSpPr>
        <p:pic>
          <p:nvPicPr>
            <p:cNvPr id="51" name="Object 50"/>
            <p:cNvPicPr>
              <a:picLocks noChangeAspect="1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123810" y="5192097"/>
              <a:ext cx="6628571" cy="6714286"/>
            </a:xfrm>
            <a:prstGeom prst="rect">
              <a:avLst/>
            </a:prstGeom>
          </p:spPr>
        </p:pic>
        <p:pic>
          <p:nvPicPr>
            <p:cNvPr id="52" name="Object 51"/>
            <p:cNvPicPr>
              <a:picLocks noChangeAspect="1"/>
            </p:cNvPicPr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780952" y="6826866"/>
              <a:ext cx="3311415" cy="3356922"/>
            </a:xfrm>
            <a:prstGeom prst="rect">
              <a:avLst/>
            </a:prstGeom>
          </p:spPr>
        </p:pic>
      </p:grpSp>
      <p:grpSp>
        <p:nvGrpSpPr>
          <p:cNvPr id="1015" name="그룹 1015"/>
          <p:cNvGrpSpPr/>
          <p:nvPr/>
        </p:nvGrpSpPr>
        <p:grpSpPr>
          <a:xfrm>
            <a:off x="5064385" y="3469943"/>
            <a:ext cx="684465" cy="415182"/>
            <a:chOff x="5064385" y="3469943"/>
            <a:chExt cx="684465" cy="415182"/>
          </a:xfrm>
        </p:grpSpPr>
        <p:grpSp>
          <p:nvGrpSpPr>
            <p:cNvPr id="1016" name="그룹 1016"/>
            <p:cNvGrpSpPr/>
            <p:nvPr/>
          </p:nvGrpSpPr>
          <p:grpSpPr>
            <a:xfrm>
              <a:off x="5064385" y="3469944"/>
              <a:ext cx="684465" cy="415181"/>
              <a:chOff x="5064385" y="3469944"/>
              <a:chExt cx="684465" cy="415181"/>
            </a:xfrm>
          </p:grpSpPr>
          <p:pic>
            <p:nvPicPr>
              <p:cNvPr id="56" name="Object 55"/>
              <p:cNvPicPr>
                <a:picLocks noChangeAspect="1"/>
              </p:cNvPicPr>
              <p:nvPr/>
            </p:nvPicPr>
            <p:blipFill>
              <a:blip r:embed="rId26" cstate="print"/>
              <a:stretch>
                <a:fillRect/>
              </a:stretch>
            </p:blipFill>
            <p:spPr>
              <a:xfrm>
                <a:off x="5064385" y="3469944"/>
                <a:ext cx="684465" cy="415181"/>
              </a:xfrm>
              <a:prstGeom prst="rect">
                <a:avLst/>
              </a:prstGeom>
            </p:spPr>
          </p:pic>
        </p:grpSp>
        <p:pic>
          <p:nvPicPr>
            <p:cNvPr id="58" name="Object 57"/>
            <p:cNvPicPr>
              <a:picLocks noChangeAspect="1"/>
            </p:cNvPicPr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029321" y="3371816"/>
              <a:ext cx="732327" cy="679525"/>
            </a:xfrm>
            <a:prstGeom prst="rect">
              <a:avLst/>
            </a:prstGeom>
          </p:spPr>
        </p:pic>
      </p:grpSp>
      <p:grpSp>
        <p:nvGrpSpPr>
          <p:cNvPr id="1017" name="그룹 1017"/>
          <p:cNvGrpSpPr/>
          <p:nvPr/>
        </p:nvGrpSpPr>
        <p:grpSpPr>
          <a:xfrm>
            <a:off x="1783013" y="6826866"/>
            <a:ext cx="684465" cy="415181"/>
            <a:chOff x="1783013" y="6826866"/>
            <a:chExt cx="684465" cy="415181"/>
          </a:xfrm>
        </p:grpSpPr>
        <p:grpSp>
          <p:nvGrpSpPr>
            <p:cNvPr id="1018" name="그룹 1018"/>
            <p:cNvGrpSpPr/>
            <p:nvPr/>
          </p:nvGrpSpPr>
          <p:grpSpPr>
            <a:xfrm>
              <a:off x="1783013" y="6826866"/>
              <a:ext cx="684465" cy="415181"/>
              <a:chOff x="1783013" y="6826866"/>
              <a:chExt cx="684465" cy="415181"/>
            </a:xfrm>
          </p:grpSpPr>
          <p:pic>
            <p:nvPicPr>
              <p:cNvPr id="62" name="Object 61"/>
              <p:cNvPicPr>
                <a:picLocks noChangeAspect="1"/>
              </p:cNvPicPr>
              <p:nvPr/>
            </p:nvPicPr>
            <p:blipFill>
              <a:blip r:embed="rId28" cstate="print"/>
              <a:stretch>
                <a:fillRect/>
              </a:stretch>
            </p:blipFill>
            <p:spPr>
              <a:xfrm>
                <a:off x="1783013" y="6826866"/>
                <a:ext cx="684465" cy="415181"/>
              </a:xfrm>
              <a:prstGeom prst="rect">
                <a:avLst/>
              </a:prstGeom>
            </p:spPr>
          </p:pic>
        </p:grpSp>
        <p:pic>
          <p:nvPicPr>
            <p:cNvPr id="64" name="Object 63"/>
            <p:cNvPicPr>
              <a:picLocks noChangeAspect="1"/>
            </p:cNvPicPr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747950" y="6728740"/>
              <a:ext cx="731837" cy="679525"/>
            </a:xfrm>
            <a:prstGeom prst="rect">
              <a:avLst/>
            </a:prstGeom>
          </p:spPr>
        </p:pic>
      </p:grpSp>
      <p:grpSp>
        <p:nvGrpSpPr>
          <p:cNvPr id="1019" name="그룹 1019"/>
          <p:cNvGrpSpPr/>
          <p:nvPr/>
        </p:nvGrpSpPr>
        <p:grpSpPr>
          <a:xfrm>
            <a:off x="5094428" y="6826866"/>
            <a:ext cx="684465" cy="415181"/>
            <a:chOff x="5094428" y="6826866"/>
            <a:chExt cx="684465" cy="415181"/>
          </a:xfrm>
        </p:grpSpPr>
        <p:grpSp>
          <p:nvGrpSpPr>
            <p:cNvPr id="1020" name="그룹 1020"/>
            <p:cNvGrpSpPr/>
            <p:nvPr/>
          </p:nvGrpSpPr>
          <p:grpSpPr>
            <a:xfrm>
              <a:off x="5094428" y="6826866"/>
              <a:ext cx="684465" cy="415181"/>
              <a:chOff x="5094428" y="6826866"/>
              <a:chExt cx="684465" cy="415181"/>
            </a:xfrm>
          </p:grpSpPr>
          <p:pic>
            <p:nvPicPr>
              <p:cNvPr id="68" name="Object 67"/>
              <p:cNvPicPr>
                <a:picLocks noChangeAspect="1"/>
              </p:cNvPicPr>
              <p:nvPr/>
            </p:nvPicPr>
            <p:blipFill>
              <a:blip r:embed="rId30" cstate="print"/>
              <a:stretch>
                <a:fillRect/>
              </a:stretch>
            </p:blipFill>
            <p:spPr>
              <a:xfrm>
                <a:off x="5094428" y="6826866"/>
                <a:ext cx="684465" cy="415181"/>
              </a:xfrm>
              <a:prstGeom prst="rect">
                <a:avLst/>
              </a:prstGeom>
            </p:spPr>
          </p:pic>
        </p:grpSp>
        <p:pic>
          <p:nvPicPr>
            <p:cNvPr id="70" name="Object 69"/>
            <p:cNvPicPr>
              <a:picLocks noChangeAspect="1"/>
            </p:cNvPicPr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059369" y="6728740"/>
              <a:ext cx="730733" cy="679525"/>
            </a:xfrm>
            <a:prstGeom prst="rect">
              <a:avLst/>
            </a:prstGeom>
          </p:spPr>
        </p:pic>
      </p:grpSp>
      <p:grpSp>
        <p:nvGrpSpPr>
          <p:cNvPr id="1021" name="그룹 1021"/>
          <p:cNvGrpSpPr/>
          <p:nvPr/>
        </p:nvGrpSpPr>
        <p:grpSpPr>
          <a:xfrm>
            <a:off x="5210303" y="163358"/>
            <a:ext cx="1898106" cy="1068753"/>
            <a:chOff x="5210303" y="163358"/>
            <a:chExt cx="1898106" cy="1068753"/>
          </a:xfrm>
        </p:grpSpPr>
        <p:pic>
          <p:nvPicPr>
            <p:cNvPr id="73" name="Object 72"/>
            <p:cNvPicPr>
              <a:picLocks noChangeAspect="1"/>
            </p:cNvPicPr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210303" y="163358"/>
              <a:ext cx="1898106" cy="1068753"/>
            </a:xfrm>
            <a:prstGeom prst="rect">
              <a:avLst/>
            </a:prstGeom>
          </p:spPr>
        </p:pic>
      </p:grpSp>
      <p:grpSp>
        <p:nvGrpSpPr>
          <p:cNvPr id="1022" name="그룹 1022"/>
          <p:cNvGrpSpPr/>
          <p:nvPr/>
        </p:nvGrpSpPr>
        <p:grpSpPr>
          <a:xfrm>
            <a:off x="3944743" y="4036102"/>
            <a:ext cx="3048692" cy="982946"/>
            <a:chOff x="3944743" y="4036102"/>
            <a:chExt cx="3048692" cy="982946"/>
          </a:xfrm>
        </p:grpSpPr>
        <p:pic>
          <p:nvPicPr>
            <p:cNvPr id="76" name="Object 75"/>
            <p:cNvPicPr>
              <a:picLocks noChangeAspect="1"/>
            </p:cNvPicPr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3944743" y="4036102"/>
              <a:ext cx="3048692" cy="982946"/>
            </a:xfrm>
            <a:prstGeom prst="rect">
              <a:avLst/>
            </a:prstGeom>
          </p:spPr>
        </p:pic>
      </p:grpSp>
      <p:grpSp>
        <p:nvGrpSpPr>
          <p:cNvPr id="1023" name="그룹 1023"/>
          <p:cNvGrpSpPr/>
          <p:nvPr/>
        </p:nvGrpSpPr>
        <p:grpSpPr>
          <a:xfrm>
            <a:off x="675118" y="7436667"/>
            <a:ext cx="3048692" cy="982946"/>
            <a:chOff x="675118" y="7436667"/>
            <a:chExt cx="3048692" cy="982946"/>
          </a:xfrm>
        </p:grpSpPr>
        <p:pic>
          <p:nvPicPr>
            <p:cNvPr id="79" name="Object 78"/>
            <p:cNvPicPr>
              <a:picLocks noChangeAspect="1"/>
            </p:cNvPicPr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75118" y="7436667"/>
              <a:ext cx="3048692" cy="982946"/>
            </a:xfrm>
            <a:prstGeom prst="rect">
              <a:avLst/>
            </a:prstGeom>
          </p:spPr>
        </p:pic>
      </p:grpSp>
      <p:grpSp>
        <p:nvGrpSpPr>
          <p:cNvPr id="1024" name="그룹 1024"/>
          <p:cNvGrpSpPr/>
          <p:nvPr/>
        </p:nvGrpSpPr>
        <p:grpSpPr>
          <a:xfrm>
            <a:off x="3895484" y="4709794"/>
            <a:ext cx="3026086" cy="1972487"/>
            <a:chOff x="3895484" y="4709794"/>
            <a:chExt cx="3026086" cy="1972487"/>
          </a:xfrm>
        </p:grpSpPr>
        <p:pic>
          <p:nvPicPr>
            <p:cNvPr id="82" name="Object 81"/>
            <p:cNvPicPr>
              <a:picLocks noChangeAspect="1"/>
            </p:cNvPicPr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895484" y="4709794"/>
              <a:ext cx="3026086" cy="1972487"/>
            </a:xfrm>
            <a:prstGeom prst="rect">
              <a:avLst/>
            </a:prstGeom>
          </p:spPr>
        </p:pic>
      </p:grpSp>
      <p:grpSp>
        <p:nvGrpSpPr>
          <p:cNvPr id="1025" name="그룹 1025"/>
          <p:cNvGrpSpPr/>
          <p:nvPr/>
        </p:nvGrpSpPr>
        <p:grpSpPr>
          <a:xfrm>
            <a:off x="3944743" y="8101179"/>
            <a:ext cx="2976828" cy="1913568"/>
            <a:chOff x="3944743" y="8101179"/>
            <a:chExt cx="2976828" cy="1913568"/>
          </a:xfrm>
        </p:grpSpPr>
        <p:pic>
          <p:nvPicPr>
            <p:cNvPr id="85" name="Object 84"/>
            <p:cNvPicPr>
              <a:picLocks noChangeAspect="1"/>
            </p:cNvPicPr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944743" y="8101179"/>
              <a:ext cx="2976828" cy="1913568"/>
            </a:xfrm>
            <a:prstGeom prst="rect">
              <a:avLst/>
            </a:prstGeom>
          </p:spPr>
        </p:pic>
      </p:grpSp>
      <p:grpSp>
        <p:nvGrpSpPr>
          <p:cNvPr id="1026" name="그룹 1026"/>
          <p:cNvGrpSpPr/>
          <p:nvPr/>
        </p:nvGrpSpPr>
        <p:grpSpPr>
          <a:xfrm>
            <a:off x="600899" y="4021727"/>
            <a:ext cx="3048692" cy="982946"/>
            <a:chOff x="600899" y="4021727"/>
            <a:chExt cx="3048692" cy="982946"/>
          </a:xfrm>
        </p:grpSpPr>
        <p:pic>
          <p:nvPicPr>
            <p:cNvPr id="88" name="Object 87"/>
            <p:cNvPicPr>
              <a:picLocks noChangeAspect="1"/>
            </p:cNvPicPr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00899" y="4021727"/>
              <a:ext cx="3048692" cy="982946"/>
            </a:xfrm>
            <a:prstGeom prst="rect">
              <a:avLst/>
            </a:prstGeom>
          </p:spPr>
        </p:pic>
      </p:grpSp>
      <p:grpSp>
        <p:nvGrpSpPr>
          <p:cNvPr id="1027" name="그룹 1027"/>
          <p:cNvGrpSpPr/>
          <p:nvPr/>
        </p:nvGrpSpPr>
        <p:grpSpPr>
          <a:xfrm>
            <a:off x="4914347" y="7242048"/>
            <a:ext cx="1166627" cy="840583"/>
            <a:chOff x="4914347" y="7242048"/>
            <a:chExt cx="1166627" cy="840583"/>
          </a:xfrm>
        </p:grpSpPr>
        <p:pic>
          <p:nvPicPr>
            <p:cNvPr id="91" name="Object 90"/>
            <p:cNvPicPr>
              <a:picLocks noChangeAspect="1"/>
            </p:cNvPicPr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914347" y="7242048"/>
              <a:ext cx="1166627" cy="840583"/>
            </a:xfrm>
            <a:prstGeom prst="rect">
              <a:avLst/>
            </a:prstGeom>
          </p:spPr>
        </p:pic>
      </p:grpSp>
      <p:grpSp>
        <p:nvGrpSpPr>
          <p:cNvPr id="1028" name="그룹 1028"/>
          <p:cNvGrpSpPr/>
          <p:nvPr/>
        </p:nvGrpSpPr>
        <p:grpSpPr>
          <a:xfrm>
            <a:off x="600899" y="4724170"/>
            <a:ext cx="3048692" cy="1950897"/>
            <a:chOff x="600899" y="4724170"/>
            <a:chExt cx="3048692" cy="1950897"/>
          </a:xfrm>
        </p:grpSpPr>
        <p:pic>
          <p:nvPicPr>
            <p:cNvPr id="94" name="Object 93"/>
            <p:cNvPicPr>
              <a:picLocks noChangeAspect="1"/>
            </p:cNvPicPr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600899" y="4724170"/>
              <a:ext cx="3048692" cy="1950897"/>
            </a:xfrm>
            <a:prstGeom prst="rect">
              <a:avLst/>
            </a:prstGeom>
          </p:spPr>
        </p:pic>
      </p:grpSp>
      <p:pic>
        <p:nvPicPr>
          <p:cNvPr id="96" name="Object 95"/>
          <p:cNvPicPr>
            <a:picLocks noChangeAspect="1"/>
          </p:cNvPicPr>
          <p:nvPr/>
        </p:nvPicPr>
        <p:blipFill>
          <a:blip r:embed="rId40" cstate="print"/>
          <a:stretch>
            <a:fillRect/>
          </a:stretch>
        </p:blipFill>
        <p:spPr>
          <a:xfrm>
            <a:off x="648452" y="7551917"/>
            <a:ext cx="2962710" cy="355547"/>
          </a:xfrm>
          <a:prstGeom prst="rect">
            <a:avLst/>
          </a:prstGeom>
        </p:spPr>
      </p:pic>
      <p:grpSp>
        <p:nvGrpSpPr>
          <p:cNvPr id="1029" name="그룹 1029"/>
          <p:cNvGrpSpPr/>
          <p:nvPr/>
        </p:nvGrpSpPr>
        <p:grpSpPr>
          <a:xfrm>
            <a:off x="600899" y="8124250"/>
            <a:ext cx="3048692" cy="1867425"/>
            <a:chOff x="600899" y="8124250"/>
            <a:chExt cx="3048692" cy="1867425"/>
          </a:xfrm>
        </p:grpSpPr>
        <p:pic>
          <p:nvPicPr>
            <p:cNvPr id="98" name="Object 97"/>
            <p:cNvPicPr>
              <a:picLocks noChangeAspect="1"/>
            </p:cNvPicPr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600899" y="8124250"/>
              <a:ext cx="3048692" cy="1867425"/>
            </a:xfrm>
            <a:prstGeom prst="rect">
              <a:avLst/>
            </a:prstGeom>
          </p:spPr>
        </p:pic>
      </p:grpSp>
      <p:pic>
        <p:nvPicPr>
          <p:cNvPr id="100" name="Object 99"/>
          <p:cNvPicPr>
            <a:picLocks noChangeAspect="1"/>
          </p:cNvPicPr>
          <p:nvPr/>
        </p:nvPicPr>
        <p:blipFill>
          <a:blip r:embed="rId42" cstate="print"/>
          <a:stretch>
            <a:fillRect/>
          </a:stretch>
        </p:blipFill>
        <p:spPr>
          <a:xfrm>
            <a:off x="365074" y="4136099"/>
            <a:ext cx="3115904" cy="355547"/>
          </a:xfrm>
          <a:prstGeom prst="rect">
            <a:avLst/>
          </a:prstGeom>
        </p:spPr>
      </p:pic>
      <p:pic>
        <p:nvPicPr>
          <p:cNvPr id="101" name="Object 100"/>
          <p:cNvPicPr>
            <a:picLocks noChangeAspect="1"/>
          </p:cNvPicPr>
          <p:nvPr/>
        </p:nvPicPr>
        <p:blipFill>
          <a:blip r:embed="rId43" cstate="print"/>
          <a:stretch>
            <a:fillRect/>
          </a:stretch>
        </p:blipFill>
        <p:spPr>
          <a:xfrm>
            <a:off x="4020727" y="4136099"/>
            <a:ext cx="2890409" cy="355547"/>
          </a:xfrm>
          <a:prstGeom prst="rect">
            <a:avLst/>
          </a:prstGeom>
        </p:spPr>
      </p:pic>
      <p:grpSp>
        <p:nvGrpSpPr>
          <p:cNvPr id="1030" name="그룹 1030"/>
          <p:cNvGrpSpPr/>
          <p:nvPr/>
        </p:nvGrpSpPr>
        <p:grpSpPr>
          <a:xfrm>
            <a:off x="4161517" y="8848439"/>
            <a:ext cx="690965" cy="705772"/>
            <a:chOff x="4161517" y="8848439"/>
            <a:chExt cx="690965" cy="705772"/>
          </a:xfrm>
        </p:grpSpPr>
        <p:pic>
          <p:nvPicPr>
            <p:cNvPr id="103" name="Object 102"/>
            <p:cNvPicPr>
              <a:picLocks noChangeAspect="1"/>
            </p:cNvPicPr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4161517" y="8848439"/>
              <a:ext cx="690965" cy="705772"/>
            </a:xfrm>
            <a:prstGeom prst="rect">
              <a:avLst/>
            </a:prstGeom>
          </p:spPr>
        </p:pic>
      </p:grpSp>
      <p:grpSp>
        <p:nvGrpSpPr>
          <p:cNvPr id="1031" name="그룹 1031"/>
          <p:cNvGrpSpPr/>
          <p:nvPr/>
        </p:nvGrpSpPr>
        <p:grpSpPr>
          <a:xfrm>
            <a:off x="5095346" y="8859410"/>
            <a:ext cx="675827" cy="685279"/>
            <a:chOff x="5095346" y="8859410"/>
            <a:chExt cx="675827" cy="685279"/>
          </a:xfrm>
        </p:grpSpPr>
        <p:pic>
          <p:nvPicPr>
            <p:cNvPr id="106" name="Object 105"/>
            <p:cNvPicPr>
              <a:picLocks noChangeAspect="1"/>
            </p:cNvPicPr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5095346" y="8859410"/>
              <a:ext cx="675827" cy="685279"/>
            </a:xfrm>
            <a:prstGeom prst="rect">
              <a:avLst/>
            </a:prstGeom>
          </p:spPr>
        </p:pic>
      </p:grpSp>
      <p:grpSp>
        <p:nvGrpSpPr>
          <p:cNvPr id="1032" name="그룹 1032"/>
          <p:cNvGrpSpPr/>
          <p:nvPr/>
        </p:nvGrpSpPr>
        <p:grpSpPr>
          <a:xfrm>
            <a:off x="6043983" y="8859410"/>
            <a:ext cx="685217" cy="694800"/>
            <a:chOff x="6043983" y="8859410"/>
            <a:chExt cx="685217" cy="694800"/>
          </a:xfrm>
        </p:grpSpPr>
        <p:pic>
          <p:nvPicPr>
            <p:cNvPr id="109" name="Object 108"/>
            <p:cNvPicPr>
              <a:picLocks noChangeAspect="1"/>
            </p:cNvPicPr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6043983" y="8859410"/>
              <a:ext cx="685217" cy="6948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officegen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officegen</dc:creator>
  <cp:lastModifiedBy>officegen</cp:lastModifiedBy>
  <cp:revision>1</cp:revision>
  <dcterms:created xsi:type="dcterms:W3CDTF">2021-08-17T09:27:06Z</dcterms:created>
  <dcterms:modified xsi:type="dcterms:W3CDTF">2021-08-17T09:27:06Z</dcterms:modified>
</cp:coreProperties>
</file>