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86775" cy="12001500"/>
  <p:notesSz cx="12001500" cy="84867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>
        <p:scale>
          <a:sx n="77" d="100"/>
          <a:sy n="77" d="100"/>
        </p:scale>
        <p:origin x="2508" y="-6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-9524"/>
            <a:ext cx="8504762" cy="12019048"/>
            <a:chOff x="-9524" y="-9524"/>
            <a:chExt cx="8504762" cy="1201904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-9524"/>
              <a:ext cx="8504762" cy="1201904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404387" y="3935410"/>
            <a:ext cx="3792664" cy="3715388"/>
            <a:chOff x="4404387" y="3935410"/>
            <a:chExt cx="3792664" cy="371538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4387" y="3935410"/>
              <a:ext cx="3792664" cy="371538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88663" y="3935410"/>
            <a:ext cx="3792664" cy="3715388"/>
            <a:chOff x="288663" y="3935410"/>
            <a:chExt cx="3792664" cy="371538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611337" y="2073505"/>
              <a:ext cx="7585328" cy="7430776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63" y="3935410"/>
              <a:ext cx="3792664" cy="371538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404387" y="7894377"/>
            <a:ext cx="3792664" cy="3715388"/>
            <a:chOff x="4404387" y="7894377"/>
            <a:chExt cx="3792664" cy="371538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4387" y="7894377"/>
              <a:ext cx="3792664" cy="371538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854665" y="4225429"/>
            <a:ext cx="3554589" cy="1022451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 &lt;</a:t>
            </a:r>
            <a:r>
              <a:rPr lang="ko-KR" altLang="en-US" sz="29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신체</a:t>
            </a:r>
            <a:r>
              <a:rPr lang="en-US" sz="29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&gt;</a:t>
            </a:r>
          </a:p>
          <a:p>
            <a:pPr algn="ctr"/>
            <a:r>
              <a:rPr lang="ko-KR" altLang="en-US" sz="2900" kern="0" spc="-3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투호놀이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27082" y="8116636"/>
            <a:ext cx="2477365" cy="1022451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altLang="ko-KR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</a:t>
            </a:r>
            <a:r>
              <a:rPr lang="ko-KR" altLang="en-US" sz="2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전래동요</a:t>
            </a:r>
            <a:r>
              <a:rPr lang="en-US" altLang="ko-KR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&gt;</a:t>
            </a:r>
          </a:p>
          <a:p>
            <a:pPr algn="ctr"/>
            <a:r>
              <a:rPr lang="ko-KR" altLang="en-US" sz="2500" kern="0" spc="-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이거리저거리각거리</a:t>
            </a:r>
            <a:endParaRPr lang="en-US" altLang="ko-KR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07319" y="9083548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altLang="ko-KR" sz="2000" dirty="0"/>
              <a:t>https://han.gl/P4Uad</a:t>
            </a:r>
            <a:endParaRPr lang="en-US" sz="2000" dirty="0"/>
          </a:p>
        </p:txBody>
      </p:sp>
      <p:grpSp>
        <p:nvGrpSpPr>
          <p:cNvPr id="1007" name="그룹 1007"/>
          <p:cNvGrpSpPr/>
          <p:nvPr/>
        </p:nvGrpSpPr>
        <p:grpSpPr>
          <a:xfrm>
            <a:off x="4813480" y="9651092"/>
            <a:ext cx="2914300" cy="1748580"/>
            <a:chOff x="4813480" y="9651092"/>
            <a:chExt cx="2914300" cy="1748580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3480" y="9651092"/>
              <a:ext cx="2914300" cy="1748580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487438" y="4225429"/>
            <a:ext cx="2309045" cy="951355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&lt;신체&gt;</a:t>
            </a:r>
          </a:p>
          <a:p>
            <a:pPr algn="ctr"/>
            <a:r>
              <a:rPr lang="ko-KR" alt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윷놀이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-48705" y="5138841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https://han.gl/OthEi</a:t>
            </a:r>
            <a:endParaRPr lang="en-US" dirty="0"/>
          </a:p>
        </p:txBody>
      </p:sp>
      <p:grpSp>
        <p:nvGrpSpPr>
          <p:cNvPr id="1012" name="그룹 1012"/>
          <p:cNvGrpSpPr/>
          <p:nvPr/>
        </p:nvGrpSpPr>
        <p:grpSpPr>
          <a:xfrm>
            <a:off x="288663" y="7875389"/>
            <a:ext cx="3792664" cy="3715388"/>
            <a:chOff x="288663" y="7875389"/>
            <a:chExt cx="3792664" cy="371538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63" y="7875389"/>
              <a:ext cx="3792664" cy="3715388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-37358" y="9114262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https://han.gl/BO8eW</a:t>
            </a:r>
            <a:endParaRPr lang="en-US" dirty="0"/>
          </a:p>
        </p:txBody>
      </p:sp>
      <p:sp>
        <p:nvSpPr>
          <p:cNvPr id="47" name="Object 47"/>
          <p:cNvSpPr txBox="1"/>
          <p:nvPr/>
        </p:nvSpPr>
        <p:spPr>
          <a:xfrm>
            <a:off x="1517085" y="8168322"/>
            <a:ext cx="2207512" cy="972532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&lt;미술&gt;</a:t>
            </a:r>
          </a:p>
          <a:p>
            <a:pPr algn="ctr"/>
            <a:r>
              <a:rPr lang="ko-KR" alt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제기 만들기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1015" name="그룹 1015"/>
          <p:cNvGrpSpPr/>
          <p:nvPr/>
        </p:nvGrpSpPr>
        <p:grpSpPr>
          <a:xfrm>
            <a:off x="770323" y="9405908"/>
            <a:ext cx="2817731" cy="118315"/>
            <a:chOff x="770323" y="9405908"/>
            <a:chExt cx="2817731" cy="118315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0323" y="9405908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770322" y="5414074"/>
            <a:ext cx="2817731" cy="118315"/>
            <a:chOff x="776129" y="5401375"/>
            <a:chExt cx="2817731" cy="118315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129" y="5401375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4891854" y="9393305"/>
            <a:ext cx="2817731" cy="118315"/>
            <a:chOff x="4891854" y="9393305"/>
            <a:chExt cx="2817731" cy="118315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1854" y="9393305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4871913" y="5414074"/>
            <a:ext cx="2817731" cy="118315"/>
            <a:chOff x="4871913" y="5414074"/>
            <a:chExt cx="2817731" cy="118315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1913" y="5414074"/>
              <a:ext cx="2817731" cy="118315"/>
            </a:xfrm>
            <a:prstGeom prst="rect">
              <a:avLst/>
            </a:prstGeom>
          </p:spPr>
        </p:pic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" y="104138"/>
            <a:ext cx="8204467" cy="391541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52" y="2150504"/>
            <a:ext cx="2371866" cy="4700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92" y="5639997"/>
            <a:ext cx="2777420" cy="156107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168" y="5610355"/>
            <a:ext cx="2799476" cy="15734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92" y="9567861"/>
            <a:ext cx="2756592" cy="154937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234" y="9545986"/>
            <a:ext cx="2811378" cy="158016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92" y="8216544"/>
            <a:ext cx="942183" cy="942183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5222934" y="5156847"/>
            <a:ext cx="243528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900" dirty="0">
                <a:latin typeface="여기어때 잘난체 OTF"/>
              </a:rPr>
              <a:t>https://han.gl/ByqGH</a:t>
            </a:r>
            <a:endParaRPr lang="ko-KR" altLang="en-US" sz="1900" dirty="0">
              <a:latin typeface="여기어때 잘난체 OTF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299" y="4263129"/>
            <a:ext cx="976740" cy="97674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477" y="8269442"/>
            <a:ext cx="956479" cy="95647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42" y="4224015"/>
            <a:ext cx="1015854" cy="101585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87" y="2875097"/>
            <a:ext cx="638249" cy="638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30</Words>
  <Application>Microsoft Office PowerPoint</Application>
  <PresentationFormat>사용자 지정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?? ??</vt:lpstr>
      <vt:lpstr>경기천년제목 Bold</vt:lpstr>
      <vt:lpstr>넥슨 메이플스토리 Bold</vt:lpstr>
      <vt:lpstr>여기어때 잘난체 OTF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사용자</cp:lastModifiedBy>
  <cp:revision>26</cp:revision>
  <dcterms:created xsi:type="dcterms:W3CDTF">2020-09-17T09:00:17Z</dcterms:created>
  <dcterms:modified xsi:type="dcterms:W3CDTF">2020-10-07T03:27:59Z</dcterms:modified>
</cp:coreProperties>
</file>